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6" r:id="rId4"/>
    <p:sldId id="280" r:id="rId5"/>
    <p:sldId id="277" r:id="rId6"/>
    <p:sldId id="278" r:id="rId7"/>
    <p:sldId id="259" r:id="rId8"/>
    <p:sldId id="279" r:id="rId9"/>
    <p:sldId id="264" r:id="rId10"/>
    <p:sldId id="281" r:id="rId11"/>
    <p:sldId id="282" r:id="rId12"/>
    <p:sldId id="283" r:id="rId13"/>
    <p:sldId id="267" r:id="rId14"/>
    <p:sldId id="1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6D3A6-1870-4580-967A-1C22574C7172}" v="13" dt="2021-11-03T16:58:42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>
        <p:scale>
          <a:sx n="50" d="100"/>
          <a:sy n="50" d="100"/>
        </p:scale>
        <p:origin x="162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hoebens" userId="31e884ac36d1819d" providerId="LiveId" clId="{04932881-31B6-4D43-B0CE-81B1BF845E08}"/>
    <pc:docChg chg="modSld">
      <pc:chgData name="martha hoebens" userId="31e884ac36d1819d" providerId="LiveId" clId="{04932881-31B6-4D43-B0CE-81B1BF845E08}" dt="2021-09-23T07:51:48.325" v="3" actId="20577"/>
      <pc:docMkLst>
        <pc:docMk/>
      </pc:docMkLst>
      <pc:sldChg chg="modSp mod">
        <pc:chgData name="martha hoebens" userId="31e884ac36d1819d" providerId="LiveId" clId="{04932881-31B6-4D43-B0CE-81B1BF845E08}" dt="2021-09-23T07:51:48.325" v="3" actId="20577"/>
        <pc:sldMkLst>
          <pc:docMk/>
          <pc:sldMk cId="3951465425" sldId="274"/>
        </pc:sldMkLst>
        <pc:spChg chg="mod">
          <ac:chgData name="martha hoebens" userId="31e884ac36d1819d" providerId="LiveId" clId="{04932881-31B6-4D43-B0CE-81B1BF845E08}" dt="2021-09-23T07:51:48.325" v="3" actId="20577"/>
          <ac:spMkLst>
            <pc:docMk/>
            <pc:sldMk cId="3951465425" sldId="274"/>
            <ac:spMk id="2" creationId="{F8452D8B-6D52-4E25-A935-74AC1179D008}"/>
          </ac:spMkLst>
        </pc:spChg>
      </pc:sldChg>
    </pc:docChg>
  </pc:docChgLst>
  <pc:docChgLst>
    <pc:chgData name="martha hoebens" userId="31e884ac36d1819d" providerId="LiveId" clId="{3AF6D3A6-1870-4580-967A-1C22574C7172}"/>
    <pc:docChg chg="undo redo custSel addSld delSld modSld">
      <pc:chgData name="martha hoebens" userId="31e884ac36d1819d" providerId="LiveId" clId="{3AF6D3A6-1870-4580-967A-1C22574C7172}" dt="2021-11-03T17:00:23.819" v="2815" actId="14100"/>
      <pc:docMkLst>
        <pc:docMk/>
      </pc:docMkLst>
      <pc:sldChg chg="addSp modSp mod">
        <pc:chgData name="martha hoebens" userId="31e884ac36d1819d" providerId="LiveId" clId="{3AF6D3A6-1870-4580-967A-1C22574C7172}" dt="2021-11-03T17:00:23.819" v="2815" actId="14100"/>
        <pc:sldMkLst>
          <pc:docMk/>
          <pc:sldMk cId="2951077398" sldId="256"/>
        </pc:sldMkLst>
        <pc:spChg chg="mod">
          <ac:chgData name="martha hoebens" userId="31e884ac36d1819d" providerId="LiveId" clId="{3AF6D3A6-1870-4580-967A-1C22574C7172}" dt="2021-11-03T17:00:23.819" v="2815" actId="14100"/>
          <ac:spMkLst>
            <pc:docMk/>
            <pc:sldMk cId="2951077398" sldId="256"/>
            <ac:spMk id="2" creationId="{65ACA5C2-F94A-4C39-814D-A29445B9C06E}"/>
          </ac:spMkLst>
        </pc:spChg>
        <pc:picChg chg="add mod ord">
          <ac:chgData name="martha hoebens" userId="31e884ac36d1819d" providerId="LiveId" clId="{3AF6D3A6-1870-4580-967A-1C22574C7172}" dt="2021-11-03T16:59:24.660" v="2806" actId="14100"/>
          <ac:picMkLst>
            <pc:docMk/>
            <pc:sldMk cId="2951077398" sldId="256"/>
            <ac:picMk id="5" creationId="{034CD411-E88A-472E-9F06-2FB34D6731E5}"/>
          </ac:picMkLst>
        </pc:picChg>
      </pc:sldChg>
      <pc:sldChg chg="modSp mod">
        <pc:chgData name="martha hoebens" userId="31e884ac36d1819d" providerId="LiveId" clId="{3AF6D3A6-1870-4580-967A-1C22574C7172}" dt="2021-11-03T16:45:44.769" v="871" actId="12"/>
        <pc:sldMkLst>
          <pc:docMk/>
          <pc:sldMk cId="3496080035" sldId="257"/>
        </pc:sldMkLst>
        <pc:spChg chg="mod">
          <ac:chgData name="martha hoebens" userId="31e884ac36d1819d" providerId="LiveId" clId="{3AF6D3A6-1870-4580-967A-1C22574C7172}" dt="2021-11-03T16:40:41.156" v="110" actId="20577"/>
          <ac:spMkLst>
            <pc:docMk/>
            <pc:sldMk cId="3496080035" sldId="257"/>
            <ac:spMk id="2" creationId="{3547DE6A-56C2-43C0-BF0A-1FB88D631098}"/>
          </ac:spMkLst>
        </pc:spChg>
        <pc:spChg chg="mod">
          <ac:chgData name="martha hoebens" userId="31e884ac36d1819d" providerId="LiveId" clId="{3AF6D3A6-1870-4580-967A-1C22574C7172}" dt="2021-11-03T16:45:44.769" v="871" actId="12"/>
          <ac:spMkLst>
            <pc:docMk/>
            <pc:sldMk cId="3496080035" sldId="257"/>
            <ac:spMk id="3" creationId="{92AB05AC-C505-48B9-835B-B5B2812E4657}"/>
          </ac:spMkLst>
        </pc:spChg>
      </pc:sldChg>
      <pc:sldChg chg="del">
        <pc:chgData name="martha hoebens" userId="31e884ac36d1819d" providerId="LiveId" clId="{3AF6D3A6-1870-4580-967A-1C22574C7172}" dt="2021-11-03T16:40:58.360" v="206" actId="47"/>
        <pc:sldMkLst>
          <pc:docMk/>
          <pc:sldMk cId="529235526" sldId="258"/>
        </pc:sldMkLst>
      </pc:sldChg>
      <pc:sldChg chg="modSp mod">
        <pc:chgData name="martha hoebens" userId="31e884ac36d1819d" providerId="LiveId" clId="{3AF6D3A6-1870-4580-967A-1C22574C7172}" dt="2021-11-03T16:43:00.918" v="712" actId="20577"/>
        <pc:sldMkLst>
          <pc:docMk/>
          <pc:sldMk cId="916956204" sldId="259"/>
        </pc:sldMkLst>
        <pc:spChg chg="mod">
          <ac:chgData name="martha hoebens" userId="31e884ac36d1819d" providerId="LiveId" clId="{3AF6D3A6-1870-4580-967A-1C22574C7172}" dt="2021-11-03T16:42:46.669" v="623" actId="20577"/>
          <ac:spMkLst>
            <pc:docMk/>
            <pc:sldMk cId="916956204" sldId="259"/>
            <ac:spMk id="2" creationId="{FA60C735-32EE-4C5A-814C-9BE4CDCA6E60}"/>
          </ac:spMkLst>
        </pc:spChg>
        <pc:spChg chg="mod">
          <ac:chgData name="martha hoebens" userId="31e884ac36d1819d" providerId="LiveId" clId="{3AF6D3A6-1870-4580-967A-1C22574C7172}" dt="2021-11-03T16:43:00.918" v="712" actId="20577"/>
          <ac:spMkLst>
            <pc:docMk/>
            <pc:sldMk cId="916956204" sldId="259"/>
            <ac:spMk id="3" creationId="{C606399E-7B6F-411B-8999-1D943DB1BA3D}"/>
          </ac:spMkLst>
        </pc:spChg>
      </pc:sldChg>
      <pc:sldChg chg="del">
        <pc:chgData name="martha hoebens" userId="31e884ac36d1819d" providerId="LiveId" clId="{3AF6D3A6-1870-4580-967A-1C22574C7172}" dt="2021-11-03T16:50:22.372" v="1580" actId="47"/>
        <pc:sldMkLst>
          <pc:docMk/>
          <pc:sldMk cId="121598037" sldId="260"/>
        </pc:sldMkLst>
      </pc:sldChg>
      <pc:sldChg chg="del">
        <pc:chgData name="martha hoebens" userId="31e884ac36d1819d" providerId="LiveId" clId="{3AF6D3A6-1870-4580-967A-1C22574C7172}" dt="2021-11-03T16:50:22.372" v="1580" actId="47"/>
        <pc:sldMkLst>
          <pc:docMk/>
          <pc:sldMk cId="1004936971" sldId="261"/>
        </pc:sldMkLst>
      </pc:sldChg>
      <pc:sldChg chg="del">
        <pc:chgData name="martha hoebens" userId="31e884ac36d1819d" providerId="LiveId" clId="{3AF6D3A6-1870-4580-967A-1C22574C7172}" dt="2021-11-03T16:50:22.372" v="1580" actId="47"/>
        <pc:sldMkLst>
          <pc:docMk/>
          <pc:sldMk cId="1371759151" sldId="262"/>
        </pc:sldMkLst>
      </pc:sldChg>
      <pc:sldChg chg="del">
        <pc:chgData name="martha hoebens" userId="31e884ac36d1819d" providerId="LiveId" clId="{3AF6D3A6-1870-4580-967A-1C22574C7172}" dt="2021-11-03T16:50:29.181" v="1581" actId="47"/>
        <pc:sldMkLst>
          <pc:docMk/>
          <pc:sldMk cId="322700273" sldId="263"/>
        </pc:sldMkLst>
      </pc:sldChg>
      <pc:sldChg chg="modSp mod">
        <pc:chgData name="martha hoebens" userId="31e884ac36d1819d" providerId="LiveId" clId="{3AF6D3A6-1870-4580-967A-1C22574C7172}" dt="2021-11-03T16:52:11.196" v="2031" actId="20577"/>
        <pc:sldMkLst>
          <pc:docMk/>
          <pc:sldMk cId="2564863202" sldId="264"/>
        </pc:sldMkLst>
        <pc:spChg chg="mod">
          <ac:chgData name="martha hoebens" userId="31e884ac36d1819d" providerId="LiveId" clId="{3AF6D3A6-1870-4580-967A-1C22574C7172}" dt="2021-11-03T16:50:40.856" v="1586" actId="20577"/>
          <ac:spMkLst>
            <pc:docMk/>
            <pc:sldMk cId="2564863202" sldId="264"/>
            <ac:spMk id="2" creationId="{F3A4BC99-1B5B-4606-8F83-CD5C17BBB179}"/>
          </ac:spMkLst>
        </pc:spChg>
        <pc:spChg chg="mod">
          <ac:chgData name="martha hoebens" userId="31e884ac36d1819d" providerId="LiveId" clId="{3AF6D3A6-1870-4580-967A-1C22574C7172}" dt="2021-11-03T16:52:11.196" v="2031" actId="20577"/>
          <ac:spMkLst>
            <pc:docMk/>
            <pc:sldMk cId="2564863202" sldId="264"/>
            <ac:spMk id="3" creationId="{E35FAF17-19E7-4246-B7E9-5010B9BEA88B}"/>
          </ac:spMkLst>
        </pc:spChg>
      </pc:sldChg>
      <pc:sldChg chg="del">
        <pc:chgData name="martha hoebens" userId="31e884ac36d1819d" providerId="LiveId" clId="{3AF6D3A6-1870-4580-967A-1C22574C7172}" dt="2021-11-03T16:52:35.537" v="2033" actId="47"/>
        <pc:sldMkLst>
          <pc:docMk/>
          <pc:sldMk cId="440280579" sldId="265"/>
        </pc:sldMkLst>
      </pc:sldChg>
      <pc:sldChg chg="del">
        <pc:chgData name="martha hoebens" userId="31e884ac36d1819d" providerId="LiveId" clId="{3AF6D3A6-1870-4580-967A-1C22574C7172}" dt="2021-11-03T16:54:32.565" v="2566" actId="47"/>
        <pc:sldMkLst>
          <pc:docMk/>
          <pc:sldMk cId="311125352" sldId="266"/>
        </pc:sldMkLst>
      </pc:sldChg>
      <pc:sldChg chg="modSp mod">
        <pc:chgData name="martha hoebens" userId="31e884ac36d1819d" providerId="LiveId" clId="{3AF6D3A6-1870-4580-967A-1C22574C7172}" dt="2021-11-03T16:55:08.747" v="2747" actId="5793"/>
        <pc:sldMkLst>
          <pc:docMk/>
          <pc:sldMk cId="1858566363" sldId="267"/>
        </pc:sldMkLst>
        <pc:spChg chg="mod">
          <ac:chgData name="martha hoebens" userId="31e884ac36d1819d" providerId="LiveId" clId="{3AF6D3A6-1870-4580-967A-1C22574C7172}" dt="2021-11-03T16:55:08.747" v="2747" actId="5793"/>
          <ac:spMkLst>
            <pc:docMk/>
            <pc:sldMk cId="1858566363" sldId="267"/>
            <ac:spMk id="3" creationId="{CC3B1599-F23A-4327-BCFC-0A0C66539F34}"/>
          </ac:spMkLst>
        </pc:spChg>
      </pc:sldChg>
      <pc:sldChg chg="del">
        <pc:chgData name="martha hoebens" userId="31e884ac36d1819d" providerId="LiveId" clId="{3AF6D3A6-1870-4580-967A-1C22574C7172}" dt="2021-11-03T16:50:29.181" v="1581" actId="47"/>
        <pc:sldMkLst>
          <pc:docMk/>
          <pc:sldMk cId="1010212941" sldId="268"/>
        </pc:sldMkLst>
      </pc:sldChg>
      <pc:sldChg chg="del">
        <pc:chgData name="martha hoebens" userId="31e884ac36d1819d" providerId="LiveId" clId="{3AF6D3A6-1870-4580-967A-1C22574C7172}" dt="2021-11-03T16:50:29.181" v="1581" actId="47"/>
        <pc:sldMkLst>
          <pc:docMk/>
          <pc:sldMk cId="2350405085" sldId="269"/>
        </pc:sldMkLst>
      </pc:sldChg>
      <pc:sldChg chg="del">
        <pc:chgData name="martha hoebens" userId="31e884ac36d1819d" providerId="LiveId" clId="{3AF6D3A6-1870-4580-967A-1C22574C7172}" dt="2021-11-03T16:50:29.181" v="1581" actId="47"/>
        <pc:sldMkLst>
          <pc:docMk/>
          <pc:sldMk cId="3177288785" sldId="270"/>
        </pc:sldMkLst>
      </pc:sldChg>
      <pc:sldChg chg="del">
        <pc:chgData name="martha hoebens" userId="31e884ac36d1819d" providerId="LiveId" clId="{3AF6D3A6-1870-4580-967A-1C22574C7172}" dt="2021-11-03T16:54:32.565" v="2566" actId="47"/>
        <pc:sldMkLst>
          <pc:docMk/>
          <pc:sldMk cId="3424024460" sldId="271"/>
        </pc:sldMkLst>
      </pc:sldChg>
      <pc:sldChg chg="del">
        <pc:chgData name="martha hoebens" userId="31e884ac36d1819d" providerId="LiveId" clId="{3AF6D3A6-1870-4580-967A-1C22574C7172}" dt="2021-11-03T16:54:32.565" v="2566" actId="47"/>
        <pc:sldMkLst>
          <pc:docMk/>
          <pc:sldMk cId="3625348277" sldId="272"/>
        </pc:sldMkLst>
      </pc:sldChg>
      <pc:sldChg chg="del">
        <pc:chgData name="martha hoebens" userId="31e884ac36d1819d" providerId="LiveId" clId="{3AF6D3A6-1870-4580-967A-1C22574C7172}" dt="2021-11-03T16:54:32.565" v="2566" actId="47"/>
        <pc:sldMkLst>
          <pc:docMk/>
          <pc:sldMk cId="1868742331" sldId="273"/>
        </pc:sldMkLst>
      </pc:sldChg>
      <pc:sldChg chg="del">
        <pc:chgData name="martha hoebens" userId="31e884ac36d1819d" providerId="LiveId" clId="{3AF6D3A6-1870-4580-967A-1C22574C7172}" dt="2021-11-03T16:54:32.565" v="2566" actId="47"/>
        <pc:sldMkLst>
          <pc:docMk/>
          <pc:sldMk cId="3951465425" sldId="274"/>
        </pc:sldMkLst>
      </pc:sldChg>
      <pc:sldChg chg="del">
        <pc:chgData name="martha hoebens" userId="31e884ac36d1819d" providerId="LiveId" clId="{3AF6D3A6-1870-4580-967A-1C22574C7172}" dt="2021-11-03T16:52:34.287" v="2032" actId="47"/>
        <pc:sldMkLst>
          <pc:docMk/>
          <pc:sldMk cId="2492124290" sldId="275"/>
        </pc:sldMkLst>
      </pc:sldChg>
      <pc:sldChg chg="modSp new mod">
        <pc:chgData name="martha hoebens" userId="31e884ac36d1819d" providerId="LiveId" clId="{3AF6D3A6-1870-4580-967A-1C22574C7172}" dt="2021-11-03T16:50:10.183" v="1579" actId="20577"/>
        <pc:sldMkLst>
          <pc:docMk/>
          <pc:sldMk cId="4287359706" sldId="276"/>
        </pc:sldMkLst>
        <pc:spChg chg="mod">
          <ac:chgData name="martha hoebens" userId="31e884ac36d1819d" providerId="LiveId" clId="{3AF6D3A6-1870-4580-967A-1C22574C7172}" dt="2021-11-03T16:41:14.335" v="235" actId="20577"/>
          <ac:spMkLst>
            <pc:docMk/>
            <pc:sldMk cId="4287359706" sldId="276"/>
            <ac:spMk id="2" creationId="{694CB880-C462-4D93-B1CB-97B8EF99153A}"/>
          </ac:spMkLst>
        </pc:spChg>
        <pc:spChg chg="mod">
          <ac:chgData name="martha hoebens" userId="31e884ac36d1819d" providerId="LiveId" clId="{3AF6D3A6-1870-4580-967A-1C22574C7172}" dt="2021-11-03T16:50:10.183" v="1579" actId="20577"/>
          <ac:spMkLst>
            <pc:docMk/>
            <pc:sldMk cId="4287359706" sldId="276"/>
            <ac:spMk id="3" creationId="{4DB3B645-A9AA-4151-90AA-FA0B74AF93C2}"/>
          </ac:spMkLst>
        </pc:spChg>
      </pc:sldChg>
      <pc:sldChg chg="modSp add mod">
        <pc:chgData name="martha hoebens" userId="31e884ac36d1819d" providerId="LiveId" clId="{3AF6D3A6-1870-4580-967A-1C22574C7172}" dt="2021-11-03T16:47:56.955" v="1052"/>
        <pc:sldMkLst>
          <pc:docMk/>
          <pc:sldMk cId="2892648258" sldId="277"/>
        </pc:sldMkLst>
        <pc:spChg chg="mod">
          <ac:chgData name="martha hoebens" userId="31e884ac36d1819d" providerId="LiveId" clId="{3AF6D3A6-1870-4580-967A-1C22574C7172}" dt="2021-11-03T16:47:56.955" v="1052"/>
          <ac:spMkLst>
            <pc:docMk/>
            <pc:sldMk cId="2892648258" sldId="277"/>
            <ac:spMk id="2" creationId="{694CB880-C462-4D93-B1CB-97B8EF99153A}"/>
          </ac:spMkLst>
        </pc:spChg>
        <pc:spChg chg="mod">
          <ac:chgData name="martha hoebens" userId="31e884ac36d1819d" providerId="LiveId" clId="{3AF6D3A6-1870-4580-967A-1C22574C7172}" dt="2021-11-03T16:41:52.725" v="424" actId="20577"/>
          <ac:spMkLst>
            <pc:docMk/>
            <pc:sldMk cId="2892648258" sldId="277"/>
            <ac:spMk id="3" creationId="{4DB3B645-A9AA-4151-90AA-FA0B74AF93C2}"/>
          </ac:spMkLst>
        </pc:spChg>
      </pc:sldChg>
      <pc:sldChg chg="modSp new mod">
        <pc:chgData name="martha hoebens" userId="31e884ac36d1819d" providerId="LiveId" clId="{3AF6D3A6-1870-4580-967A-1C22574C7172}" dt="2021-11-03T16:48:01.070" v="1054"/>
        <pc:sldMkLst>
          <pc:docMk/>
          <pc:sldMk cId="2573186937" sldId="278"/>
        </pc:sldMkLst>
        <pc:spChg chg="mod">
          <ac:chgData name="martha hoebens" userId="31e884ac36d1819d" providerId="LiveId" clId="{3AF6D3A6-1870-4580-967A-1C22574C7172}" dt="2021-11-03T16:48:01.070" v="1054"/>
          <ac:spMkLst>
            <pc:docMk/>
            <pc:sldMk cId="2573186937" sldId="278"/>
            <ac:spMk id="2" creationId="{27AF26E5-5618-4FB0-92AF-FBAB70138489}"/>
          </ac:spMkLst>
        </pc:spChg>
        <pc:spChg chg="mod">
          <ac:chgData name="martha hoebens" userId="31e884ac36d1819d" providerId="LiveId" clId="{3AF6D3A6-1870-4580-967A-1C22574C7172}" dt="2021-11-03T16:42:33.592" v="600" actId="5793"/>
          <ac:spMkLst>
            <pc:docMk/>
            <pc:sldMk cId="2573186937" sldId="278"/>
            <ac:spMk id="3" creationId="{65443185-E045-4520-96A9-7063C8782505}"/>
          </ac:spMkLst>
        </pc:spChg>
      </pc:sldChg>
      <pc:sldChg chg="modSp new mod">
        <pc:chgData name="martha hoebens" userId="31e884ac36d1819d" providerId="LiveId" clId="{3AF6D3A6-1870-4580-967A-1C22574C7172}" dt="2021-11-03T16:43:25.683" v="823" actId="15"/>
        <pc:sldMkLst>
          <pc:docMk/>
          <pc:sldMk cId="604919635" sldId="279"/>
        </pc:sldMkLst>
        <pc:spChg chg="mod">
          <ac:chgData name="martha hoebens" userId="31e884ac36d1819d" providerId="LiveId" clId="{3AF6D3A6-1870-4580-967A-1C22574C7172}" dt="2021-11-03T16:43:11.122" v="739" actId="20577"/>
          <ac:spMkLst>
            <pc:docMk/>
            <pc:sldMk cId="604919635" sldId="279"/>
            <ac:spMk id="2" creationId="{3FD7957E-D11F-4C86-8EF5-CAB5E824A435}"/>
          </ac:spMkLst>
        </pc:spChg>
        <pc:spChg chg="mod">
          <ac:chgData name="martha hoebens" userId="31e884ac36d1819d" providerId="LiveId" clId="{3AF6D3A6-1870-4580-967A-1C22574C7172}" dt="2021-11-03T16:43:25.683" v="823" actId="15"/>
          <ac:spMkLst>
            <pc:docMk/>
            <pc:sldMk cId="604919635" sldId="279"/>
            <ac:spMk id="3" creationId="{211CE312-5072-40DA-9113-7006389E5C1A}"/>
          </ac:spMkLst>
        </pc:spChg>
      </pc:sldChg>
      <pc:sldChg chg="modSp new mod">
        <pc:chgData name="martha hoebens" userId="31e884ac36d1819d" providerId="LiveId" clId="{3AF6D3A6-1870-4580-967A-1C22574C7172}" dt="2021-11-03T16:47:52.291" v="1051" actId="21"/>
        <pc:sldMkLst>
          <pc:docMk/>
          <pc:sldMk cId="3404385073" sldId="280"/>
        </pc:sldMkLst>
        <pc:spChg chg="mod">
          <ac:chgData name="martha hoebens" userId="31e884ac36d1819d" providerId="LiveId" clId="{3AF6D3A6-1870-4580-967A-1C22574C7172}" dt="2021-11-03T16:47:52.291" v="1051" actId="21"/>
          <ac:spMkLst>
            <pc:docMk/>
            <pc:sldMk cId="3404385073" sldId="280"/>
            <ac:spMk id="2" creationId="{006C5E73-A5AE-46B0-A243-032D42F097C4}"/>
          </ac:spMkLst>
        </pc:spChg>
        <pc:spChg chg="mod">
          <ac:chgData name="martha hoebens" userId="31e884ac36d1819d" providerId="LiveId" clId="{3AF6D3A6-1870-4580-967A-1C22574C7172}" dt="2021-11-03T16:47:42.732" v="1049"/>
          <ac:spMkLst>
            <pc:docMk/>
            <pc:sldMk cId="3404385073" sldId="280"/>
            <ac:spMk id="3" creationId="{2BE7B048-1EA9-4B65-9887-2454BB38F904}"/>
          </ac:spMkLst>
        </pc:spChg>
      </pc:sldChg>
      <pc:sldChg chg="modSp new mod">
        <pc:chgData name="martha hoebens" userId="31e884ac36d1819d" providerId="LiveId" clId="{3AF6D3A6-1870-4580-967A-1C22574C7172}" dt="2021-11-03T16:53:20.676" v="2307" actId="20577"/>
        <pc:sldMkLst>
          <pc:docMk/>
          <pc:sldMk cId="1248491075" sldId="281"/>
        </pc:sldMkLst>
        <pc:spChg chg="mod">
          <ac:chgData name="martha hoebens" userId="31e884ac36d1819d" providerId="LiveId" clId="{3AF6D3A6-1870-4580-967A-1C22574C7172}" dt="2021-11-03T16:52:43.854" v="2061" actId="20577"/>
          <ac:spMkLst>
            <pc:docMk/>
            <pc:sldMk cId="1248491075" sldId="281"/>
            <ac:spMk id="2" creationId="{53156AC3-51DA-4FD8-95A5-B28E79CB7417}"/>
          </ac:spMkLst>
        </pc:spChg>
        <pc:spChg chg="mod">
          <ac:chgData name="martha hoebens" userId="31e884ac36d1819d" providerId="LiveId" clId="{3AF6D3A6-1870-4580-967A-1C22574C7172}" dt="2021-11-03T16:53:20.676" v="2307" actId="20577"/>
          <ac:spMkLst>
            <pc:docMk/>
            <pc:sldMk cId="1248491075" sldId="281"/>
            <ac:spMk id="3" creationId="{1961A436-692A-4980-BC23-575E61A46354}"/>
          </ac:spMkLst>
        </pc:spChg>
      </pc:sldChg>
      <pc:sldChg chg="modSp new mod">
        <pc:chgData name="martha hoebens" userId="31e884ac36d1819d" providerId="LiveId" clId="{3AF6D3A6-1870-4580-967A-1C22574C7172}" dt="2021-11-03T16:54:03.267" v="2543" actId="5793"/>
        <pc:sldMkLst>
          <pc:docMk/>
          <pc:sldMk cId="581504099" sldId="282"/>
        </pc:sldMkLst>
        <pc:spChg chg="mod">
          <ac:chgData name="martha hoebens" userId="31e884ac36d1819d" providerId="LiveId" clId="{3AF6D3A6-1870-4580-967A-1C22574C7172}" dt="2021-11-03T16:53:32.929" v="2332" actId="20577"/>
          <ac:spMkLst>
            <pc:docMk/>
            <pc:sldMk cId="581504099" sldId="282"/>
            <ac:spMk id="2" creationId="{26D54A63-DA2D-4DF5-A578-D60AA0E3CA46}"/>
          </ac:spMkLst>
        </pc:spChg>
        <pc:spChg chg="mod">
          <ac:chgData name="martha hoebens" userId="31e884ac36d1819d" providerId="LiveId" clId="{3AF6D3A6-1870-4580-967A-1C22574C7172}" dt="2021-11-03T16:54:03.267" v="2543" actId="5793"/>
          <ac:spMkLst>
            <pc:docMk/>
            <pc:sldMk cId="581504099" sldId="282"/>
            <ac:spMk id="3" creationId="{3A7ADA6F-6B18-4F3B-8BE1-F5B4BE1C09E8}"/>
          </ac:spMkLst>
        </pc:spChg>
      </pc:sldChg>
      <pc:sldChg chg="addSp delSp modSp new mod">
        <pc:chgData name="martha hoebens" userId="31e884ac36d1819d" providerId="LiveId" clId="{3AF6D3A6-1870-4580-967A-1C22574C7172}" dt="2021-11-03T16:54:27.309" v="2565" actId="20577"/>
        <pc:sldMkLst>
          <pc:docMk/>
          <pc:sldMk cId="1297022122" sldId="283"/>
        </pc:sldMkLst>
        <pc:spChg chg="del">
          <ac:chgData name="martha hoebens" userId="31e884ac36d1819d" providerId="LiveId" clId="{3AF6D3A6-1870-4580-967A-1C22574C7172}" dt="2021-11-03T16:54:19.190" v="2546" actId="26606"/>
          <ac:spMkLst>
            <pc:docMk/>
            <pc:sldMk cId="1297022122" sldId="283"/>
            <ac:spMk id="2" creationId="{4B9535A3-699E-4092-8E75-25A86FC0597A}"/>
          </ac:spMkLst>
        </pc:spChg>
        <pc:spChg chg="del">
          <ac:chgData name="martha hoebens" userId="31e884ac36d1819d" providerId="LiveId" clId="{3AF6D3A6-1870-4580-967A-1C22574C7172}" dt="2021-11-03T16:54:19.190" v="2546" actId="26606"/>
          <ac:spMkLst>
            <pc:docMk/>
            <pc:sldMk cId="1297022122" sldId="283"/>
            <ac:spMk id="3" creationId="{89E6AC71-B05D-4892-9593-69631DF29AD3}"/>
          </ac:spMkLst>
        </pc:spChg>
        <pc:spChg chg="add mod">
          <ac:chgData name="martha hoebens" userId="31e884ac36d1819d" providerId="LiveId" clId="{3AF6D3A6-1870-4580-967A-1C22574C7172}" dt="2021-11-03T16:54:27.309" v="2565" actId="20577"/>
          <ac:spMkLst>
            <pc:docMk/>
            <pc:sldMk cId="1297022122" sldId="283"/>
            <ac:spMk id="9" creationId="{A583914D-41ED-4743-8556-BF377D118EFF}"/>
          </ac:spMkLst>
        </pc:spChg>
        <pc:picChg chg="add mod">
          <ac:chgData name="martha hoebens" userId="31e884ac36d1819d" providerId="LiveId" clId="{3AF6D3A6-1870-4580-967A-1C22574C7172}" dt="2021-11-03T16:54:19.190" v="2546" actId="26606"/>
          <ac:picMkLst>
            <pc:docMk/>
            <pc:sldMk cId="1297022122" sldId="283"/>
            <ac:picMk id="4" creationId="{B918C409-8BB4-4BE9-B33D-60EC67984EB4}"/>
          </ac:picMkLst>
        </pc:picChg>
      </pc:sldChg>
      <pc:sldChg chg="new del">
        <pc:chgData name="martha hoebens" userId="31e884ac36d1819d" providerId="LiveId" clId="{3AF6D3A6-1870-4580-967A-1C22574C7172}" dt="2021-11-03T16:55:29.524" v="2750" actId="47"/>
        <pc:sldMkLst>
          <pc:docMk/>
          <pc:sldMk cId="2859060585" sldId="284"/>
        </pc:sldMkLst>
      </pc:sldChg>
      <pc:sldChg chg="addSp delSp modSp add mod">
        <pc:chgData name="martha hoebens" userId="31e884ac36d1819d" providerId="LiveId" clId="{3AF6D3A6-1870-4580-967A-1C22574C7172}" dt="2021-11-03T16:58:11.761" v="2796" actId="20577"/>
        <pc:sldMkLst>
          <pc:docMk/>
          <pc:sldMk cId="504087927" sldId="1300"/>
        </pc:sldMkLst>
        <pc:spChg chg="mod">
          <ac:chgData name="martha hoebens" userId="31e884ac36d1819d" providerId="LiveId" clId="{3AF6D3A6-1870-4580-967A-1C22574C7172}" dt="2021-11-03T16:56:59.165" v="2772" actId="20577"/>
          <ac:spMkLst>
            <pc:docMk/>
            <pc:sldMk cId="504087927" sldId="1300"/>
            <ac:spMk id="2" creationId="{6B10EEAB-40C2-47CF-B661-E8F146F58C95}"/>
          </ac:spMkLst>
        </pc:spChg>
        <pc:spChg chg="mod">
          <ac:chgData name="martha hoebens" userId="31e884ac36d1819d" providerId="LiveId" clId="{3AF6D3A6-1870-4580-967A-1C22574C7172}" dt="2021-11-03T16:56:40.904" v="2765" actId="164"/>
          <ac:spMkLst>
            <pc:docMk/>
            <pc:sldMk cId="504087927" sldId="1300"/>
            <ac:spMk id="9" creationId="{64733E34-00B0-483C-B20D-A56E9A606D63}"/>
          </ac:spMkLst>
        </pc:spChg>
        <pc:spChg chg="del">
          <ac:chgData name="martha hoebens" userId="31e884ac36d1819d" providerId="LiveId" clId="{3AF6D3A6-1870-4580-967A-1C22574C7172}" dt="2021-11-03T16:55:42.802" v="2754" actId="478"/>
          <ac:spMkLst>
            <pc:docMk/>
            <pc:sldMk cId="504087927" sldId="1300"/>
            <ac:spMk id="10" creationId="{91348486-A03E-4E0E-AAEC-2C26751096BC}"/>
          </ac:spMkLst>
        </pc:spChg>
        <pc:spChg chg="add mod">
          <ac:chgData name="martha hoebens" userId="31e884ac36d1819d" providerId="LiveId" clId="{3AF6D3A6-1870-4580-967A-1C22574C7172}" dt="2021-11-03T16:58:11.761" v="2796" actId="20577"/>
          <ac:spMkLst>
            <pc:docMk/>
            <pc:sldMk cId="504087927" sldId="1300"/>
            <ac:spMk id="13" creationId="{6B54C73A-3A3A-4985-8E37-BCD8D7222F8D}"/>
          </ac:spMkLst>
        </pc:spChg>
        <pc:grpChg chg="add mod">
          <ac:chgData name="martha hoebens" userId="31e884ac36d1819d" providerId="LiveId" clId="{3AF6D3A6-1870-4580-967A-1C22574C7172}" dt="2021-11-03T16:57:28.853" v="2780" actId="1076"/>
          <ac:grpSpMkLst>
            <pc:docMk/>
            <pc:sldMk cId="504087927" sldId="1300"/>
            <ac:grpSpMk id="3" creationId="{A40DDD28-F268-4132-9EF5-DCC13D80CB11}"/>
          </ac:grpSpMkLst>
        </pc:grpChg>
        <pc:picChg chg="mod">
          <ac:chgData name="martha hoebens" userId="31e884ac36d1819d" providerId="LiveId" clId="{3AF6D3A6-1870-4580-967A-1C22574C7172}" dt="2021-11-03T16:57:06.630" v="2774" actId="1076"/>
          <ac:picMkLst>
            <pc:docMk/>
            <pc:sldMk cId="504087927" sldId="1300"/>
            <ac:picMk id="4" creationId="{3B138CF8-7797-4E8D-865D-80357D75D5D6}"/>
          </ac:picMkLst>
        </pc:picChg>
        <pc:picChg chg="mod">
          <ac:chgData name="martha hoebens" userId="31e884ac36d1819d" providerId="LiveId" clId="{3AF6D3A6-1870-4580-967A-1C22574C7172}" dt="2021-11-03T16:57:12.794" v="2777" actId="1076"/>
          <ac:picMkLst>
            <pc:docMk/>
            <pc:sldMk cId="504087927" sldId="1300"/>
            <ac:picMk id="5" creationId="{B595D0DB-B15A-40DE-85A3-2A67BF638536}"/>
          </ac:picMkLst>
        </pc:picChg>
        <pc:picChg chg="mod">
          <ac:chgData name="martha hoebens" userId="31e884ac36d1819d" providerId="LiveId" clId="{3AF6D3A6-1870-4580-967A-1C22574C7172}" dt="2021-11-03T16:56:40.904" v="2765" actId="164"/>
          <ac:picMkLst>
            <pc:docMk/>
            <pc:sldMk cId="504087927" sldId="1300"/>
            <ac:picMk id="6" creationId="{946B2320-42C5-437F-B752-69C83D8F1D90}"/>
          </ac:picMkLst>
        </pc:picChg>
        <pc:picChg chg="mod">
          <ac:chgData name="martha hoebens" userId="31e884ac36d1819d" providerId="LiveId" clId="{3AF6D3A6-1870-4580-967A-1C22574C7172}" dt="2021-11-03T16:56:40.904" v="2765" actId="164"/>
          <ac:picMkLst>
            <pc:docMk/>
            <pc:sldMk cId="504087927" sldId="1300"/>
            <ac:picMk id="7" creationId="{146053CF-BE18-4EA1-A339-53D0A8B75916}"/>
          </ac:picMkLst>
        </pc:picChg>
        <pc:picChg chg="mod">
          <ac:chgData name="martha hoebens" userId="31e884ac36d1819d" providerId="LiveId" clId="{3AF6D3A6-1870-4580-967A-1C22574C7172}" dt="2021-11-03T16:56:40.904" v="2765" actId="164"/>
          <ac:picMkLst>
            <pc:docMk/>
            <pc:sldMk cId="504087927" sldId="1300"/>
            <ac:picMk id="8" creationId="{26D022A1-1469-478D-A585-4DC04FD67B0A}"/>
          </ac:picMkLst>
        </pc:picChg>
        <pc:picChg chg="del">
          <ac:chgData name="martha hoebens" userId="31e884ac36d1819d" providerId="LiveId" clId="{3AF6D3A6-1870-4580-967A-1C22574C7172}" dt="2021-11-03T16:55:45.594" v="2755" actId="478"/>
          <ac:picMkLst>
            <pc:docMk/>
            <pc:sldMk cId="504087927" sldId="1300"/>
            <ac:picMk id="12" creationId="{AD580B98-EF0D-434C-9700-7982E6360655}"/>
          </ac:picMkLst>
        </pc:picChg>
      </pc:sldChg>
      <pc:sldChg chg="addSp delSp modSp add del mod">
        <pc:chgData name="martha hoebens" userId="31e884ac36d1819d" providerId="LiveId" clId="{3AF6D3A6-1870-4580-967A-1C22574C7172}" dt="2021-11-03T16:58:15.391" v="2797" actId="47"/>
        <pc:sldMkLst>
          <pc:docMk/>
          <pc:sldMk cId="1653807160" sldId="1301"/>
        </pc:sldMkLst>
        <pc:spChg chg="add del mod">
          <ac:chgData name="martha hoebens" userId="31e884ac36d1819d" providerId="LiveId" clId="{3AF6D3A6-1870-4580-967A-1C22574C7172}" dt="2021-11-03T16:57:49.597" v="2784" actId="21"/>
          <ac:spMkLst>
            <pc:docMk/>
            <pc:sldMk cId="1653807160" sldId="1301"/>
            <ac:spMk id="3" creationId="{81F15118-0196-449D-8EEE-9B6F31D1E4C6}"/>
          </ac:spMkLst>
        </pc:spChg>
        <pc:spChg chg="add del mod">
          <ac:chgData name="martha hoebens" userId="31e884ac36d1819d" providerId="LiveId" clId="{3AF6D3A6-1870-4580-967A-1C22574C7172}" dt="2021-11-03T16:57:49.597" v="2784" actId="21"/>
          <ac:spMkLst>
            <pc:docMk/>
            <pc:sldMk cId="1653807160" sldId="1301"/>
            <ac:spMk id="5" creationId="{526FA418-CC19-4634-89DC-5B632B08E83A}"/>
          </ac:spMkLst>
        </pc:spChg>
      </pc:sldChg>
      <pc:sldChg chg="new del">
        <pc:chgData name="martha hoebens" userId="31e884ac36d1819d" providerId="LiveId" clId="{3AF6D3A6-1870-4580-967A-1C22574C7172}" dt="2021-11-03T16:56:56.360" v="2771" actId="680"/>
        <pc:sldMkLst>
          <pc:docMk/>
          <pc:sldMk cId="2219595396" sldId="1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E98A-22C5-4023-A8A9-1DFD7A8F410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EEEC-D3CD-400E-B3F1-EA4D5EC381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2C8F-1724-4BBB-B4B4-547E16773000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215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54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17"/>
            </a:lvl1pPr>
            <a:lvl2pPr marL="574745" indent="0" algn="ctr">
              <a:buNone/>
              <a:defRPr sz="2514"/>
            </a:lvl2pPr>
            <a:lvl3pPr marL="1149490" indent="0" algn="ctr">
              <a:buNone/>
              <a:defRPr sz="2263"/>
            </a:lvl3pPr>
            <a:lvl4pPr marL="1724235" indent="0" algn="ctr">
              <a:buNone/>
              <a:defRPr sz="2011"/>
            </a:lvl4pPr>
            <a:lvl5pPr marL="2298980" indent="0" algn="ctr">
              <a:buNone/>
              <a:defRPr sz="2011"/>
            </a:lvl5pPr>
            <a:lvl6pPr marL="2873726" indent="0" algn="ctr">
              <a:buNone/>
              <a:defRPr sz="2011"/>
            </a:lvl6pPr>
            <a:lvl7pPr marL="3448470" indent="0" algn="ctr">
              <a:buNone/>
              <a:defRPr sz="2011"/>
            </a:lvl7pPr>
            <a:lvl8pPr marL="4023215" indent="0" algn="ctr">
              <a:buNone/>
              <a:defRPr sz="2011"/>
            </a:lvl8pPr>
            <a:lvl9pPr marL="4597961" indent="0" algn="ctr">
              <a:buNone/>
              <a:defRPr sz="20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4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82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8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3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43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754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017">
                <a:solidFill>
                  <a:schemeClr val="tx1"/>
                </a:solidFill>
              </a:defRPr>
            </a:lvl1pPr>
            <a:lvl2pPr marL="574745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2pPr>
            <a:lvl3pPr marL="1149490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235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298980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287372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448470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023215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4597961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38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57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3017" b="1"/>
            </a:lvl1pPr>
            <a:lvl2pPr marL="574745" indent="0">
              <a:buNone/>
              <a:defRPr sz="2514" b="1"/>
            </a:lvl2pPr>
            <a:lvl3pPr marL="1149490" indent="0">
              <a:buNone/>
              <a:defRPr sz="2263" b="1"/>
            </a:lvl3pPr>
            <a:lvl4pPr marL="1724235" indent="0">
              <a:buNone/>
              <a:defRPr sz="2011" b="1"/>
            </a:lvl4pPr>
            <a:lvl5pPr marL="2298980" indent="0">
              <a:buNone/>
              <a:defRPr sz="2011" b="1"/>
            </a:lvl5pPr>
            <a:lvl6pPr marL="2873726" indent="0">
              <a:buNone/>
              <a:defRPr sz="2011" b="1"/>
            </a:lvl6pPr>
            <a:lvl7pPr marL="3448470" indent="0">
              <a:buNone/>
              <a:defRPr sz="2011" b="1"/>
            </a:lvl7pPr>
            <a:lvl8pPr marL="4023215" indent="0">
              <a:buNone/>
              <a:defRPr sz="2011" b="1"/>
            </a:lvl8pPr>
            <a:lvl9pPr marL="4597961" indent="0">
              <a:buNone/>
              <a:defRPr sz="20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3017" b="1"/>
            </a:lvl1pPr>
            <a:lvl2pPr marL="574745" indent="0">
              <a:buNone/>
              <a:defRPr sz="2514" b="1"/>
            </a:lvl2pPr>
            <a:lvl3pPr marL="1149490" indent="0">
              <a:buNone/>
              <a:defRPr sz="2263" b="1"/>
            </a:lvl3pPr>
            <a:lvl4pPr marL="1724235" indent="0">
              <a:buNone/>
              <a:defRPr sz="2011" b="1"/>
            </a:lvl4pPr>
            <a:lvl5pPr marL="2298980" indent="0">
              <a:buNone/>
              <a:defRPr sz="2011" b="1"/>
            </a:lvl5pPr>
            <a:lvl6pPr marL="2873726" indent="0">
              <a:buNone/>
              <a:defRPr sz="2011" b="1"/>
            </a:lvl6pPr>
            <a:lvl7pPr marL="3448470" indent="0">
              <a:buNone/>
              <a:defRPr sz="2011" b="1"/>
            </a:lvl7pPr>
            <a:lvl8pPr marL="4023215" indent="0">
              <a:buNone/>
              <a:defRPr sz="2011" b="1"/>
            </a:lvl8pPr>
            <a:lvl9pPr marL="4597961" indent="0">
              <a:buNone/>
              <a:defRPr sz="20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sz="2758"/>
            </a:lvl1pPr>
            <a:lvl2pPr>
              <a:defRPr sz="2566"/>
            </a:lvl2pPr>
            <a:lvl3pPr>
              <a:defRPr sz="2405"/>
            </a:lvl3pPr>
            <a:lvl4pPr>
              <a:defRPr sz="2245"/>
            </a:lvl4pPr>
            <a:lvl5pPr>
              <a:defRPr sz="1924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0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3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16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7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4023"/>
            </a:lvl1pPr>
            <a:lvl2pPr>
              <a:defRPr sz="3520"/>
            </a:lvl2pPr>
            <a:lvl3pPr>
              <a:defRPr sz="3017"/>
            </a:lvl3pPr>
            <a:lvl4pPr>
              <a:defRPr sz="2514"/>
            </a:lvl4pPr>
            <a:lvl5pPr>
              <a:defRPr sz="2514"/>
            </a:lvl5pPr>
            <a:lvl6pPr>
              <a:defRPr sz="2514"/>
            </a:lvl6pPr>
            <a:lvl7pPr>
              <a:defRPr sz="2514"/>
            </a:lvl7pPr>
            <a:lvl8pPr>
              <a:defRPr sz="2514"/>
            </a:lvl8pPr>
            <a:lvl9pPr>
              <a:defRPr sz="251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2011"/>
            </a:lvl1pPr>
            <a:lvl2pPr marL="574745" indent="0">
              <a:buNone/>
              <a:defRPr sz="1760"/>
            </a:lvl2pPr>
            <a:lvl3pPr marL="1149490" indent="0">
              <a:buNone/>
              <a:defRPr sz="1509"/>
            </a:lvl3pPr>
            <a:lvl4pPr marL="1724235" indent="0">
              <a:buNone/>
              <a:defRPr sz="1257"/>
            </a:lvl4pPr>
            <a:lvl5pPr marL="2298980" indent="0">
              <a:buNone/>
              <a:defRPr sz="1257"/>
            </a:lvl5pPr>
            <a:lvl6pPr marL="2873726" indent="0">
              <a:buNone/>
              <a:defRPr sz="1257"/>
            </a:lvl6pPr>
            <a:lvl7pPr marL="3448470" indent="0">
              <a:buNone/>
              <a:defRPr sz="1257"/>
            </a:lvl7pPr>
            <a:lvl8pPr marL="4023215" indent="0">
              <a:buNone/>
              <a:defRPr sz="1257"/>
            </a:lvl8pPr>
            <a:lvl9pPr marL="4597961" indent="0">
              <a:buNone/>
              <a:defRPr sz="125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4023"/>
            </a:lvl1pPr>
            <a:lvl2pPr marL="574745" indent="0">
              <a:buNone/>
              <a:defRPr sz="3520"/>
            </a:lvl2pPr>
            <a:lvl3pPr marL="1149490" indent="0">
              <a:buNone/>
              <a:defRPr sz="3017"/>
            </a:lvl3pPr>
            <a:lvl4pPr marL="1724235" indent="0">
              <a:buNone/>
              <a:defRPr sz="2514"/>
            </a:lvl4pPr>
            <a:lvl5pPr marL="2298980" indent="0">
              <a:buNone/>
              <a:defRPr sz="2514"/>
            </a:lvl5pPr>
            <a:lvl6pPr marL="2873726" indent="0">
              <a:buNone/>
              <a:defRPr sz="2514"/>
            </a:lvl6pPr>
            <a:lvl7pPr marL="3448470" indent="0">
              <a:buNone/>
              <a:defRPr sz="2514"/>
            </a:lvl7pPr>
            <a:lvl8pPr marL="4023215" indent="0">
              <a:buNone/>
              <a:defRPr sz="2514"/>
            </a:lvl8pPr>
            <a:lvl9pPr marL="4597961" indent="0">
              <a:buNone/>
              <a:defRPr sz="2514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2011"/>
            </a:lvl1pPr>
            <a:lvl2pPr marL="574745" indent="0">
              <a:buNone/>
              <a:defRPr sz="1760"/>
            </a:lvl2pPr>
            <a:lvl3pPr marL="1149490" indent="0">
              <a:buNone/>
              <a:defRPr sz="1509"/>
            </a:lvl3pPr>
            <a:lvl4pPr marL="1724235" indent="0">
              <a:buNone/>
              <a:defRPr sz="1257"/>
            </a:lvl4pPr>
            <a:lvl5pPr marL="2298980" indent="0">
              <a:buNone/>
              <a:defRPr sz="1257"/>
            </a:lvl5pPr>
            <a:lvl6pPr marL="2873726" indent="0">
              <a:buNone/>
              <a:defRPr sz="1257"/>
            </a:lvl6pPr>
            <a:lvl7pPr marL="3448470" indent="0">
              <a:buNone/>
              <a:defRPr sz="1257"/>
            </a:lvl7pPr>
            <a:lvl8pPr marL="4023215" indent="0">
              <a:buNone/>
              <a:defRPr sz="1257"/>
            </a:lvl8pPr>
            <a:lvl9pPr marL="4597961" indent="0">
              <a:buNone/>
              <a:defRPr sz="125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5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431B-BB1D-41DC-95AC-3C1404360AB4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F053-5708-4595-B0E3-B4E16EE4BE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0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9490" rtl="0" eaLnBrk="1" latinLnBrk="0" hangingPunct="1">
        <a:lnSpc>
          <a:spcPct val="90000"/>
        </a:lnSpc>
        <a:spcBef>
          <a:spcPct val="0"/>
        </a:spcBef>
        <a:buNone/>
        <a:defRPr sz="41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73" indent="-287373" algn="l" defTabSz="1149490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3143" kern="1200">
          <a:solidFill>
            <a:schemeClr val="tx1"/>
          </a:solidFill>
          <a:latin typeface="+mn-lt"/>
          <a:ea typeface="+mn-ea"/>
          <a:cs typeface="+mn-cs"/>
        </a:defRPr>
      </a:lvl1pPr>
      <a:lvl2pPr marL="862118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3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66" kern="1200">
          <a:solidFill>
            <a:schemeClr val="tx1"/>
          </a:solidFill>
          <a:latin typeface="+mn-lt"/>
          <a:ea typeface="+mn-ea"/>
          <a:cs typeface="+mn-cs"/>
        </a:defRPr>
      </a:lvl3pPr>
      <a:lvl4pPr marL="2011608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3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3161098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843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588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5333" indent="-287373" algn="l" defTabSz="1149490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45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0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5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0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726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0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215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1" algn="l" defTabSz="114949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brainport.nl/lesmateriaa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et-net.nl/wp-content/uploads/2021/02/JNTN_Handleiding_7-werelden_algemeen_def.pdf" TargetMode="External"/><Relationship Id="rId2" Type="http://schemas.openxmlformats.org/officeDocument/2006/relationships/hyperlink" Target="https://jet-net.nl/voortgezet-onderwijs/techniek-klas-halen/7-werelden-van-technie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021901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et-net.nl/handleiding-activiteiten-organiseren-rond-7-werelden-technie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Machine in een laboratorium">
            <a:extLst>
              <a:ext uri="{FF2B5EF4-FFF2-40B4-BE49-F238E27FC236}">
                <a16:creationId xmlns:a16="http://schemas.microsoft.com/office/drawing/2014/main" id="{034CD411-E88A-472E-9F06-2FB34D67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ACA5C2-F94A-4C39-814D-A29445B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12192000" cy="2387600"/>
          </a:xfrm>
          <a:solidFill>
            <a:srgbClr val="E2E7EA">
              <a:alpha val="50196"/>
            </a:srgbClr>
          </a:solidFill>
        </p:spPr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</a:schemeClr>
                </a:solidFill>
              </a:rPr>
              <a:t>Bedrijf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FD6172-0937-4451-A7AD-152ADDCFB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07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56AC3-51DA-4FD8-95A5-B28E79CB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[hoe lossen jullie dat op?]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61A436-692A-4980-BC23-575E61A4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zien wat jullie oplossingen – nu – zijn voor de uitdagingen. Of waar jullie aan denken.</a:t>
            </a:r>
          </a:p>
          <a:p>
            <a:r>
              <a:rPr lang="nl-NL" dirty="0"/>
              <a:t>Laat ook zien wat er nog níet af is: welke uitdagingen zijn er nog? Dan heeft een leerlingen later ook nog iets te doen bij jullie!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49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54A63-DA2D-4DF5-A578-D60AA0E3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[Wie lost dat op?]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ADA6F-6B18-4F3B-8BE1-F5B4BE1C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zien wie in jullie bedrijf werkt aan deze oplossingen. Maak hierbij de vertaling van het onderwijsniveau van de leerlingen naar het werkniveau van de medewerkers (zie volgende sheet)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50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83914D-41ED-4743-8556-BF377D11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Welk </a:t>
            </a:r>
            <a:r>
              <a:rPr lang="en-US" dirty="0" err="1"/>
              <a:t>niveau</a:t>
            </a:r>
            <a:r>
              <a:rPr lang="en-US" dirty="0"/>
              <a:t> past?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18C409-8BB4-4BE9-B33D-60EC6798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10" y="1825625"/>
            <a:ext cx="865938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02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5BF0A-B970-44B4-A1E3-2B241593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B1599-F23A-4327-BCFC-0A0C6653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Sluit af met een rondje vragen</a:t>
            </a:r>
          </a:p>
          <a:p>
            <a:r>
              <a:rPr lang="nl-NL" dirty="0"/>
              <a:t>Vertel wat leerlingen </a:t>
            </a:r>
            <a:r>
              <a:rPr lang="nl-NL" dirty="0" err="1"/>
              <a:t>evt</a:t>
            </a:r>
            <a:r>
              <a:rPr lang="nl-NL" dirty="0"/>
              <a:t> nog bij jullie kunnen ‘halen’:</a:t>
            </a:r>
          </a:p>
          <a:p>
            <a:pPr lvl="1"/>
            <a:r>
              <a:rPr lang="nl-NL" dirty="0"/>
              <a:t>Stages</a:t>
            </a:r>
          </a:p>
          <a:p>
            <a:pPr lvl="1"/>
            <a:r>
              <a:rPr lang="nl-NL" dirty="0"/>
              <a:t>Profielwerkstuk</a:t>
            </a:r>
          </a:p>
          <a:p>
            <a:pPr lvl="1"/>
            <a:r>
              <a:rPr lang="nl-NL" dirty="0"/>
              <a:t>Meeloopdagen</a:t>
            </a:r>
          </a:p>
          <a:p>
            <a:pPr lvl="1"/>
            <a:r>
              <a:rPr lang="nl-NL" dirty="0"/>
              <a:t>BBL traject</a:t>
            </a:r>
          </a:p>
          <a:p>
            <a:pPr lvl="1"/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856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7">
            <a:extLst>
              <a:ext uri="{FF2B5EF4-FFF2-40B4-BE49-F238E27FC236}">
                <a16:creationId xmlns:a16="http://schemas.microsoft.com/office/drawing/2014/main" id="{3B138CF8-7797-4E8D-865D-80357D75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90" y="520883"/>
            <a:ext cx="3251643" cy="53255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10EEAB-40C2-47CF-B661-E8F146F5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inspiratie?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595D0DB-B15A-40DE-85A3-2A67BF638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428" y="5846410"/>
            <a:ext cx="3817058" cy="80430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A40DDD28-F268-4132-9EF5-DCC13D80CB11}"/>
              </a:ext>
            </a:extLst>
          </p:cNvPr>
          <p:cNvGrpSpPr/>
          <p:nvPr/>
        </p:nvGrpSpPr>
        <p:grpSpPr>
          <a:xfrm>
            <a:off x="942704" y="3319785"/>
            <a:ext cx="8760090" cy="2539837"/>
            <a:chOff x="680496" y="3487318"/>
            <a:chExt cx="8760090" cy="253983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4733E34-00B0-483C-B20D-A56E9A606D63}"/>
                </a:ext>
              </a:extLst>
            </p:cNvPr>
            <p:cNvSpPr/>
            <p:nvPr/>
          </p:nvSpPr>
          <p:spPr>
            <a:xfrm>
              <a:off x="1757771" y="3627080"/>
              <a:ext cx="7682815" cy="2282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500"/>
                </a:spcAft>
              </a:pPr>
              <a:r>
                <a:rPr lang="nl-NL" sz="2800" dirty="0">
                  <a:solidFill>
                    <a:srgbClr val="FF684D"/>
                  </a:solidFill>
                  <a:latin typeface="BalanceLight" pitchFamily="50" charset="0"/>
                </a:rPr>
                <a:t>www.bedrijfindeklas.nl</a:t>
              </a:r>
            </a:p>
            <a:p>
              <a:pPr>
                <a:spcAft>
                  <a:spcPts val="3500"/>
                </a:spcAft>
              </a:pPr>
              <a:r>
                <a:rPr lang="nl-NL" sz="2800" dirty="0">
                  <a:solidFill>
                    <a:srgbClr val="FF684D"/>
                  </a:solidFill>
                  <a:latin typeface="BalanceLight" pitchFamily="50" charset="0"/>
                </a:rPr>
                <a:t>www.facebook.com/bedrijfindeklas</a:t>
              </a:r>
            </a:p>
            <a:p>
              <a:pPr>
                <a:spcAft>
                  <a:spcPts val="3500"/>
                </a:spcAft>
              </a:pPr>
              <a:r>
                <a:rPr lang="nl-NL" sz="2800" dirty="0">
                  <a:solidFill>
                    <a:srgbClr val="FF684D"/>
                  </a:solidFill>
                  <a:latin typeface="BalanceLight" pitchFamily="50" charset="0"/>
                </a:rPr>
                <a:t>info@bedrijfindeklas.nl </a:t>
              </a:r>
              <a:endParaRPr lang="nl-NL" sz="1000" dirty="0">
                <a:solidFill>
                  <a:srgbClr val="FF684D"/>
                </a:solidFill>
              </a:endParaRPr>
            </a:p>
          </p:txBody>
        </p:sp>
        <p:pic>
          <p:nvPicPr>
            <p:cNvPr id="6" name="Afbeelding 5" descr="C:\Users\mhoeb\OneDrive\Documenten\H.nl\Hoebens.nl\Hoebens.nl\huisstijl\logo's\tandwielen.png">
              <a:extLst>
                <a:ext uri="{FF2B5EF4-FFF2-40B4-BE49-F238E27FC236}">
                  <a16:creationId xmlns:a16="http://schemas.microsoft.com/office/drawing/2014/main" id="{946B2320-42C5-437F-B752-69C83D8F1D9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6" y="3487318"/>
              <a:ext cx="703608" cy="696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6053CF-BE18-4EA1-A339-53D0A8B7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496" y="4408606"/>
              <a:ext cx="703608" cy="69673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6D022A1-1469-478D-A585-4DC04FD6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0496" y="5330421"/>
              <a:ext cx="703608" cy="696734"/>
            </a:xfrm>
            <a:prstGeom prst="rect">
              <a:avLst/>
            </a:prstGeom>
          </p:spPr>
        </p:pic>
      </p:grp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B54C73A-3A3A-4985-8E37-BCD8D722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0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Voorbeeld lesbrieven van bedrijven met </a:t>
            </a:r>
            <a:br>
              <a:rPr lang="nl-NL" sz="2400" dirty="0"/>
            </a:br>
            <a:r>
              <a:rPr lang="nl-NL" sz="2400" dirty="0"/>
              <a:t>doe- en denkopdrachten</a:t>
            </a:r>
            <a:br>
              <a:rPr lang="nl-NL" sz="2400" dirty="0"/>
            </a:br>
            <a:r>
              <a:rPr lang="nl-NL" sz="2400" dirty="0">
                <a:solidFill>
                  <a:srgbClr val="2C868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www.brainport.nl/lesmateriaal</a:t>
            </a:r>
            <a:r>
              <a:rPr lang="nl-NL" sz="2400" dirty="0">
                <a:solidFill>
                  <a:srgbClr val="2C86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08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7DE6A-56C2-43C0-BF0A-1FB88D63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[wereld]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B05AC-C505-48B9-835B-B5B2812E4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één van de 7 werelden van techniek zien</a:t>
            </a:r>
          </a:p>
          <a:p>
            <a:r>
              <a:rPr lang="nl-NL" dirty="0"/>
              <a:t>Wat doet jullie bedrijf hierin?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Meer informatie:</a:t>
            </a:r>
          </a:p>
          <a:p>
            <a:r>
              <a:rPr lang="nl-NL" dirty="0">
                <a:hlinkClick r:id="rId2"/>
              </a:rPr>
              <a:t>7 werelden van techniek</a:t>
            </a:r>
            <a:endParaRPr lang="nl-NL" dirty="0"/>
          </a:p>
          <a:p>
            <a:r>
              <a:rPr lang="nl-NL" dirty="0">
                <a:hlinkClick r:id="rId3"/>
              </a:rPr>
              <a:t>Hoe geef ik een inspirerende workshop?</a:t>
            </a:r>
            <a:br>
              <a:rPr lang="nl-NL" dirty="0">
                <a:hlinkClick r:id="rId3"/>
              </a:rPr>
            </a:br>
            <a:r>
              <a:rPr lang="nl-NL" dirty="0">
                <a:hlinkClick r:id="rId3"/>
              </a:rPr>
              <a:t>Handleiding voor bedrijven</a:t>
            </a:r>
            <a:endParaRPr lang="nl-NL" dirty="0">
              <a:hlinkClick r:id="rId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08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CB880-C462-4D93-B1CB-97B8EF99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[link met de leerling]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B3B645-A9AA-4151-90AA-FA0B74AF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kunt leerlingen op verschillende manieren prikkelen. Het </a:t>
            </a:r>
            <a:r>
              <a:rPr lang="nl-NL" dirty="0">
                <a:hlinkClick r:id="rId2"/>
              </a:rPr>
              <a:t>Bèta en </a:t>
            </a:r>
            <a:r>
              <a:rPr lang="nl-NL" dirty="0" err="1">
                <a:hlinkClick r:id="rId2"/>
              </a:rPr>
              <a:t>Techmentality</a:t>
            </a:r>
            <a:r>
              <a:rPr lang="nl-NL" dirty="0">
                <a:hlinkClick r:id="rId2"/>
              </a:rPr>
              <a:t> Model </a:t>
            </a:r>
            <a:r>
              <a:rPr lang="nl-NL" dirty="0"/>
              <a:t>biedt hier handvaten voor. </a:t>
            </a:r>
          </a:p>
          <a:p>
            <a:pPr marL="0" indent="0">
              <a:buNone/>
            </a:pPr>
            <a:r>
              <a:rPr lang="nl-NL" sz="2000" dirty="0"/>
              <a:t>Heel kort: </a:t>
            </a:r>
          </a:p>
          <a:p>
            <a:r>
              <a:rPr lang="nl-NL" sz="2000" dirty="0"/>
              <a:t>Leerlingen hebben contexten nodig. Gebruik daarom de 7 werelden van techniek als kapstok en kies één project binnen je bedrijf om over te vertellen.</a:t>
            </a:r>
          </a:p>
          <a:p>
            <a:r>
              <a:rPr lang="nl-NL" sz="2000" dirty="0"/>
              <a:t>Leerlingen hebben context nodig. Bouw je verhaal daarom goed op</a:t>
            </a:r>
          </a:p>
          <a:p>
            <a:r>
              <a:rPr lang="nl-NL" sz="2000" dirty="0"/>
              <a:t>Leerlingen willen graag dingen dóen, zelf ervaren. Zorg daarom voor doe-opdrachten</a:t>
            </a:r>
          </a:p>
          <a:p>
            <a:r>
              <a:rPr lang="nl-NL" sz="2000" dirty="0"/>
              <a:t>Leerlingen hebben perspectief nodig. Laat zien wie hier bij jullie aan werkt.</a:t>
            </a:r>
          </a:p>
        </p:txBody>
      </p:sp>
    </p:spTree>
    <p:extLst>
      <p:ext uri="{BB962C8B-B14F-4D97-AF65-F5344CB8AC3E}">
        <p14:creationId xmlns:p14="http://schemas.microsoft.com/office/powerpoint/2010/main" val="428735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C5E73-A5AE-46B0-A243-032D42F0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[bouw je verhaal op]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7B048-1EA9-4B65-9887-2454BB38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merkt een leerling iets van jullie werk?</a:t>
            </a:r>
          </a:p>
          <a:p>
            <a:pPr marL="0" indent="0">
              <a:buNone/>
            </a:pPr>
            <a:r>
              <a:rPr lang="nl-NL" dirty="0"/>
              <a:t>oftewel</a:t>
            </a:r>
          </a:p>
          <a:p>
            <a:r>
              <a:rPr lang="nl-NL" dirty="0"/>
              <a:t>Waar heeft een leerling last van als jullie je werk niet goed 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38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CB880-C462-4D93-B1CB-97B8EF99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[bouw je verhaal op]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B3B645-A9AA-4151-90AA-FA0B74AF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merkt de maatschappij (mensen/milieu) iets van jullie werk?</a:t>
            </a:r>
          </a:p>
          <a:p>
            <a:pPr marL="0" indent="0">
              <a:buNone/>
            </a:pPr>
            <a:r>
              <a:rPr lang="nl-NL" dirty="0"/>
              <a:t>oftewel</a:t>
            </a:r>
          </a:p>
          <a:p>
            <a:r>
              <a:rPr lang="nl-NL" dirty="0"/>
              <a:t>Wat gaat er mis als jullie je werk niet goed doen?</a:t>
            </a:r>
          </a:p>
        </p:txBody>
      </p:sp>
    </p:spTree>
    <p:extLst>
      <p:ext uri="{BB962C8B-B14F-4D97-AF65-F5344CB8AC3E}">
        <p14:creationId xmlns:p14="http://schemas.microsoft.com/office/powerpoint/2010/main" val="289264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F26E5-5618-4FB0-92AF-FBAB7013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[bouw je verhaal op]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3185-E045-4520-96A9-7063C878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zijn jullie trots op?</a:t>
            </a:r>
            <a:br>
              <a:rPr lang="nl-NL" dirty="0"/>
            </a:br>
            <a:r>
              <a:rPr lang="nl-NL" dirty="0"/>
              <a:t>Denk aan</a:t>
            </a:r>
          </a:p>
          <a:p>
            <a:pPr lvl="1"/>
            <a:r>
              <a:rPr lang="nl-NL" dirty="0"/>
              <a:t>Belangrijke speler in…</a:t>
            </a:r>
          </a:p>
          <a:p>
            <a:pPr lvl="1"/>
            <a:r>
              <a:rPr lang="nl-NL" dirty="0"/>
              <a:t>Grote klanten</a:t>
            </a:r>
          </a:p>
          <a:p>
            <a:pPr lvl="1"/>
            <a:r>
              <a:rPr lang="nl-NL" dirty="0"/>
              <a:t>Grote aantallen</a:t>
            </a:r>
          </a:p>
          <a:p>
            <a:pPr lvl="1"/>
            <a:r>
              <a:rPr lang="nl-NL" dirty="0"/>
              <a:t>Doorgroeimogelijkheden</a:t>
            </a:r>
          </a:p>
          <a:p>
            <a:pPr lvl="1"/>
            <a:r>
              <a:rPr lang="nl-NL" dirty="0"/>
              <a:t>Blije medewerkers</a:t>
            </a:r>
          </a:p>
        </p:txBody>
      </p:sp>
    </p:spTree>
    <p:extLst>
      <p:ext uri="{BB962C8B-B14F-4D97-AF65-F5344CB8AC3E}">
        <p14:creationId xmlns:p14="http://schemas.microsoft.com/office/powerpoint/2010/main" val="25731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0C735-32EE-4C5A-814C-9BE4CDCA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[kies één project]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06399E-7B6F-411B-8999-1D943DB1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de overgang van jullie bedrijf naar één project binnen jullie bedrijf</a:t>
            </a:r>
          </a:p>
        </p:txBody>
      </p:sp>
    </p:spTree>
    <p:extLst>
      <p:ext uri="{BB962C8B-B14F-4D97-AF65-F5344CB8AC3E}">
        <p14:creationId xmlns:p14="http://schemas.microsoft.com/office/powerpoint/2010/main" val="91695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7957E-D11F-4C86-8EF5-CAB5E824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[uitdagingen]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CE312-5072-40DA-9113-7006389E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(technische) uitdagingen spelen binnen dit project?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91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4BC99-1B5B-4606-8F83-CD5C17BB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[Opdracht]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5FAF17-19E7-4246-B7E9-5010B9BE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leerlingen kennis maken met jullie uitdagingen met doe-opdrachten. </a:t>
            </a:r>
            <a:br>
              <a:rPr lang="nl-NL" dirty="0"/>
            </a:br>
            <a:r>
              <a:rPr lang="nl-NL" dirty="0"/>
              <a:t>Bouw deze zo op dat:</a:t>
            </a:r>
          </a:p>
          <a:p>
            <a:pPr lvl="1"/>
            <a:r>
              <a:rPr lang="nl-NL" dirty="0"/>
              <a:t>Alle leerlingen aan de opdracht kunnen starten</a:t>
            </a:r>
          </a:p>
          <a:p>
            <a:pPr lvl="1"/>
            <a:r>
              <a:rPr lang="nl-NL" dirty="0"/>
              <a:t>Leerlingen beginnen met een concrete, stap voor stap instructie</a:t>
            </a:r>
          </a:p>
          <a:p>
            <a:pPr lvl="1"/>
            <a:r>
              <a:rPr lang="nl-NL" dirty="0"/>
              <a:t>Daarna kunnen ze creatiever worden met oplossingen, zelf dingen bedenken etc.</a:t>
            </a:r>
          </a:p>
          <a:p>
            <a:pPr marL="0" indent="0">
              <a:buNone/>
            </a:pPr>
            <a:r>
              <a:rPr lang="nl-NL" dirty="0"/>
              <a:t>Hoe? </a:t>
            </a:r>
            <a:r>
              <a:rPr lang="nl-NL" dirty="0">
                <a:hlinkClick r:id="rId2"/>
              </a:rPr>
              <a:t>Hier vind je tips voor doe-opdrachten per wereld.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863202"/>
      </p:ext>
    </p:extLst>
  </p:cSld>
  <p:clrMapOvr>
    <a:masterClrMapping/>
  </p:clrMapOvr>
</p:sld>
</file>

<file path=ppt/theme/theme1.xml><?xml version="1.0" encoding="utf-8"?>
<a:theme xmlns:a="http://schemas.openxmlformats.org/drawingml/2006/main" name="BiK Brainport">
  <a:themeElements>
    <a:clrScheme name="BiK1">
      <a:dk1>
        <a:srgbClr val="3F3F3F"/>
      </a:dk1>
      <a:lt1>
        <a:sysClr val="window" lastClr="FFFFFF"/>
      </a:lt1>
      <a:dk2>
        <a:srgbClr val="006A6A"/>
      </a:dk2>
      <a:lt2>
        <a:srgbClr val="BCBCBC"/>
      </a:lt2>
      <a:accent1>
        <a:srgbClr val="00ADEF"/>
      </a:accent1>
      <a:accent2>
        <a:srgbClr val="F47216"/>
      </a:accent2>
      <a:accent3>
        <a:srgbClr val="74BA24"/>
      </a:accent3>
      <a:accent4>
        <a:srgbClr val="FFC000"/>
      </a:accent4>
      <a:accent5>
        <a:srgbClr val="6E126B"/>
      </a:accent5>
      <a:accent6>
        <a:srgbClr val="36576C"/>
      </a:accent6>
      <a:hlink>
        <a:srgbClr val="D7BF11"/>
      </a:hlink>
      <a:folHlink>
        <a:srgbClr val="C81F32"/>
      </a:folHlink>
    </a:clrScheme>
    <a:fontScheme name="Aangepast 1">
      <a:majorFont>
        <a:latin typeface="Balance"/>
        <a:ea typeface=""/>
        <a:cs typeface=""/>
      </a:majorFont>
      <a:minorFont>
        <a:latin typeface="Balance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44450" indent="-44450" algn="just">
          <a:defRPr sz="6000" dirty="0">
            <a:solidFill>
              <a:srgbClr val="2C8A80"/>
            </a:solidFill>
            <a:latin typeface="Balance" pitchFamily="50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iK Brainport" id="{B63DD418-27DF-4C50-9835-97B39C45EF7A}" vid="{AAFF19F2-9ACF-47BD-AB3B-FDE86E1E083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BiK Brainport</Template>
  <TotalTime>58</TotalTime>
  <Words>468</Words>
  <Application>Microsoft Office PowerPoint</Application>
  <PresentationFormat>Breedbeeld</PresentationFormat>
  <Paragraphs>60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Balance</vt:lpstr>
      <vt:lpstr>BalanceLight</vt:lpstr>
      <vt:lpstr>Calibri</vt:lpstr>
      <vt:lpstr>BiK Brainport</vt:lpstr>
      <vt:lpstr>Bedrijf</vt:lpstr>
      <vt:lpstr>[wereld]</vt:lpstr>
      <vt:lpstr>[link met de leerling]</vt:lpstr>
      <vt:lpstr>[bouw je verhaal op]</vt:lpstr>
      <vt:lpstr>[bouw je verhaal op]</vt:lpstr>
      <vt:lpstr>[bouw je verhaal op]</vt:lpstr>
      <vt:lpstr>[kies één project]</vt:lpstr>
      <vt:lpstr>[uitdagingen]</vt:lpstr>
      <vt:lpstr>[Opdracht]</vt:lpstr>
      <vt:lpstr>[hoe lossen jullie dat op?]</vt:lpstr>
      <vt:lpstr>[Wie lost dat op?]</vt:lpstr>
      <vt:lpstr>Welk niveau past?</vt:lpstr>
      <vt:lpstr>Vragen?</vt:lpstr>
      <vt:lpstr>Meer inspiratie?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Vanderlande</dc:title>
  <dc:creator>martha hoebens</dc:creator>
  <cp:lastModifiedBy>martha hoebens</cp:lastModifiedBy>
  <cp:revision>4</cp:revision>
  <dcterms:created xsi:type="dcterms:W3CDTF">2021-07-12T10:07:13Z</dcterms:created>
  <dcterms:modified xsi:type="dcterms:W3CDTF">2021-11-03T17:00:28Z</dcterms:modified>
</cp:coreProperties>
</file>